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0473294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0473294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0473294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30473294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0473294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0473294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0473294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0473294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0473294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0473294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30473294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30473294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0473294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0473294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30473294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30473294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30473294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30473294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30473294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30473294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817950" y="1378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&lt;a&gt;, &lt;abbr&gt;, &lt;acronym&gt;, &lt;b&gt;, &lt;bdo&gt;, &lt;big&gt;, &lt;br&gt;, &lt;button&gt;, &lt;cite&gt;, &lt;code&gt;, &lt;dfn&gt;, &lt;em&gt;, &lt;i&gt;, &lt;img&gt;, &lt;input&gt;, &lt;kbd&gt;, &lt;label&gt;, &lt;map&gt;, &lt;object&gt;, &lt;q&gt;, &lt;samp&gt;, &lt;script&gt;, &lt;select&gt;, &lt;small&gt;, &lt;span&gt; etc</a:t>
            </a:r>
            <a:endParaRPr sz="1800"/>
          </a:p>
        </p:txBody>
      </p:sp>
      <p:sp>
        <p:nvSpPr>
          <p:cNvPr id="214" name="Google Shape;214;p45"/>
          <p:cNvSpPr txBox="1"/>
          <p:nvPr>
            <p:ph type="title"/>
          </p:nvPr>
        </p:nvSpPr>
        <p:spPr>
          <a:xfrm>
            <a:off x="637125" y="465125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I</a:t>
            </a:r>
            <a:r>
              <a:rPr lang="en-GB"/>
              <a:t>nline</a:t>
            </a:r>
            <a:r>
              <a:rPr lang="en-GB"/>
              <a:t>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idx="1" type="body"/>
          </p:nvPr>
        </p:nvSpPr>
        <p:spPr>
          <a:xfrm>
            <a:off x="687350" y="12318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Can you make a web page that outputs the following content?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Hint: In this assignment, a div tag, anchor tag, span tag is used. The Heading of the page should be “ My Website”.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" name="Google Shape;220;p46"/>
          <p:cNvSpPr txBox="1"/>
          <p:nvPr>
            <p:ph type="title"/>
          </p:nvPr>
        </p:nvSpPr>
        <p:spPr>
          <a:xfrm>
            <a:off x="687350" y="4952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78225" y="1125125"/>
            <a:ext cx="49464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elements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Types in the element section.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In-line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■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Anchor.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■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25" y="4249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51650" y="1466700"/>
            <a:ext cx="6039000" cy="24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semantics, or meaning.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Title element represents the title of the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Opening tag and closing tag.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06975" y="4349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68175" y="1341650"/>
            <a:ext cx="5340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 attributes that define their additional properties.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&lt;p&gt;content&lt;/p&gt;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Creating web pages and defining content in that webpage.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tag, attributes, end tag, content between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852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7775" y="1191300"/>
            <a:ext cx="5993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Some of the HTML elements do not have a closing tag and content,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Termed as empty elements or self-closing elements or void elements.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61525" y="1113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Structure the main part of a web page, by dividing a page into specific blocks.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Starts with a new line and takes the full width of the web page, from left to right.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Contain block-level as well as inline elements.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363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level elements: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245700"/>
            <a:ext cx="49464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&lt;address&gt;, &lt;article&gt;, &lt;aside&gt;, &lt;blockquote&gt;, &lt;canvas&gt;, &lt;dd&gt;, &lt;div&gt;, &lt;dl&gt;, &lt;dt&gt;, &lt;fieldset&gt;, &lt;figcaption&gt;, &lt;figure&gt;, &lt;footer&gt;, &lt;form&gt;, &lt;h1&gt;-&lt;h6&gt;, &lt;header&gt;, &lt;hr&gt;, &lt;li&gt;, &lt;main&gt;, &lt;nav&gt;, &lt;noscript&gt;, &lt;ol&gt;, &lt;output&gt;, &lt;p&gt;, &lt;pre&gt;, &lt;video&gt;. etc.</a:t>
            </a:r>
            <a:endParaRPr b="1"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57225" y="414900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Level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Block-level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717275" y="1245700"/>
            <a:ext cx="5571600" cy="28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Differentiate the part of a given text and provide it with a particular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Particular word bold or italic you can do that with inline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not start with a new line and take width as per requirement.</a:t>
            </a:r>
            <a:endParaRPr sz="1800"/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596950" y="4852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In-line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